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sldIdLst>
    <p:sldId id="256" r:id="rId2"/>
    <p:sldId id="257" r:id="rId3"/>
    <p:sldId id="258" r:id="rId4"/>
    <p:sldId id="269" r:id="rId5"/>
    <p:sldId id="264" r:id="rId6"/>
    <p:sldId id="270" r:id="rId7"/>
    <p:sldId id="271" r:id="rId8"/>
    <p:sldId id="272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712" autoAdjust="0"/>
  </p:normalViewPr>
  <p:slideViewPr>
    <p:cSldViewPr snapToGrid="0">
      <p:cViewPr varScale="1">
        <p:scale>
          <a:sx n="58" d="100"/>
          <a:sy n="58" d="100"/>
        </p:scale>
        <p:origin x="2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676FE-6FF1-4808-9A46-6721FAD6F48A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2C7B-D1BD-4D4F-A204-2C7BAAD41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2C7B-D1BD-4D4F-A204-2C7BAAD41E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3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96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8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2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0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5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8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2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FC49-13BF-473E-B568-C061B6EFC2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one wall with a moon in the background&#10;&#10;Description automatically generated">
            <a:extLst>
              <a:ext uri="{FF2B5EF4-FFF2-40B4-BE49-F238E27FC236}">
                <a16:creationId xmlns:a16="http://schemas.microsoft.com/office/drawing/2014/main" id="{CE124B54-D02C-233B-FB30-A78B98A8F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313AD-92C8-ADE8-07C5-611C1049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9775"/>
            <a:ext cx="9144000" cy="331104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of the Lost: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Silent Survivor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/>
              <a:t>Progress Report 1: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432CD-3D6B-CB5C-6011-4B8FFCB7C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0" y="5196397"/>
            <a:ext cx="6269736" cy="165576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Developers: Josef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Bacík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(312553801) and Eduin Hernandez 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艾德文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0860828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黃世強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782F-4BB5-25AF-B875-B318032E2CB7}"/>
              </a:ext>
            </a:extLst>
          </p:cNvPr>
          <p:cNvSpPr txBox="1"/>
          <p:nvPr/>
        </p:nvSpPr>
        <p:spPr>
          <a:xfrm>
            <a:off x="0" y="6530094"/>
            <a:ext cx="384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https://wallpapersafari.com/w/Ppzkj5</a:t>
            </a:r>
          </a:p>
        </p:txBody>
      </p:sp>
    </p:spTree>
    <p:extLst>
      <p:ext uri="{BB962C8B-B14F-4D97-AF65-F5344CB8AC3E}">
        <p14:creationId xmlns:p14="http://schemas.microsoft.com/office/powerpoint/2010/main" val="323741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89E-76B6-E1D9-27CD-74D282B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test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27A6-6455-CEFA-94AB-77C07586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03284" cy="3695136"/>
          </a:xfrm>
        </p:spPr>
        <p:txBody>
          <a:bodyPr>
            <a:normAutofit/>
          </a:bodyPr>
          <a:lstStyle/>
          <a:p>
            <a:r>
              <a:rPr lang="en-US" dirty="0"/>
              <a:t>Unity Prefab preparation</a:t>
            </a:r>
          </a:p>
          <a:p>
            <a:r>
              <a:rPr lang="en-US" dirty="0"/>
              <a:t>Code testing and connecting</a:t>
            </a:r>
          </a:p>
          <a:p>
            <a:r>
              <a:rPr lang="en-US" dirty="0"/>
              <a:t>Simple environment</a:t>
            </a:r>
          </a:p>
          <a:p>
            <a:r>
              <a:rPr lang="en-US" dirty="0"/>
              <a:t>If this would become the main scene, we may forget to remove some testing features from it</a:t>
            </a:r>
          </a:p>
        </p:txBody>
      </p:sp>
      <p:pic>
        <p:nvPicPr>
          <p:cNvPr id="6" name="Picture 5" descr="A video game of a person in armor&#10;&#10;Description automatically generated">
            <a:extLst>
              <a:ext uri="{FF2B5EF4-FFF2-40B4-BE49-F238E27FC236}">
                <a16:creationId xmlns:a16="http://schemas.microsoft.com/office/drawing/2014/main" id="{529B510A-BC72-43C6-95C2-D7D5D62AC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9" y="2419416"/>
            <a:ext cx="5940729" cy="2502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80C6C-7C9E-6AAE-FFFA-CBE67DC0E4C6}"/>
              </a:ext>
            </a:extLst>
          </p:cNvPr>
          <p:cNvSpPr txBox="1"/>
          <p:nvPr/>
        </p:nvSpPr>
        <p:spPr>
          <a:xfrm>
            <a:off x="7087205" y="5060766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scene with player and 2 enemies</a:t>
            </a:r>
          </a:p>
        </p:txBody>
      </p:sp>
    </p:spTree>
    <p:extLst>
      <p:ext uri="{BB962C8B-B14F-4D97-AF65-F5344CB8AC3E}">
        <p14:creationId xmlns:p14="http://schemas.microsoft.com/office/powerpoint/2010/main" val="338990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9CA4-9765-EBA3-A130-13A40343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A2DBD-F04B-BE08-7529-824679E52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82205" cy="3695136"/>
          </a:xfrm>
        </p:spPr>
        <p:txBody>
          <a:bodyPr/>
          <a:lstStyle/>
          <a:p>
            <a:r>
              <a:rPr lang="en-US" dirty="0"/>
              <a:t>Shop</a:t>
            </a:r>
          </a:p>
          <a:p>
            <a:r>
              <a:rPr lang="en-US" dirty="0"/>
              <a:t>On button click – buy loaded item</a:t>
            </a:r>
          </a:p>
          <a:p>
            <a:r>
              <a:rPr lang="en-US" dirty="0"/>
              <a:t>Insert in inventory – singleton</a:t>
            </a:r>
          </a:p>
          <a:p>
            <a:r>
              <a:rPr lang="en-US" dirty="0"/>
              <a:t>On insert – invokes an event</a:t>
            </a:r>
          </a:p>
        </p:txBody>
      </p:sp>
      <p:pic>
        <p:nvPicPr>
          <p:cNvPr id="6" name="Obrázek 5" descr="Obsah obrázku text, snímek obrazovky, Písmo, software&#10;&#10;Popis byl vytvořen automaticky">
            <a:extLst>
              <a:ext uri="{FF2B5EF4-FFF2-40B4-BE49-F238E27FC236}">
                <a16:creationId xmlns:a16="http://schemas.microsoft.com/office/drawing/2014/main" id="{5BC08FD3-EE66-BDC8-3622-F8673C91D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16" y="3161841"/>
            <a:ext cx="6598850" cy="30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text, snímek obrazovky, Písmo, software&#10;&#10;Popis byl vytvořen automaticky">
            <a:extLst>
              <a:ext uri="{FF2B5EF4-FFF2-40B4-BE49-F238E27FC236}">
                <a16:creationId xmlns:a16="http://schemas.microsoft.com/office/drawing/2014/main" id="{AA965BC1-4E9F-7F79-FC0F-006D4FBFA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036"/>
            <a:ext cx="4301268" cy="3806328"/>
          </a:xfrm>
          <a:prstGeom prst="rect">
            <a:avLst/>
          </a:prstGeom>
        </p:spPr>
      </p:pic>
      <p:pic>
        <p:nvPicPr>
          <p:cNvPr id="10" name="Obrázek 9" descr="Obsah obrázku text, snímek obrazovky, software, Písmo&#10;&#10;Popis byl vytvořen automaticky">
            <a:extLst>
              <a:ext uri="{FF2B5EF4-FFF2-40B4-BE49-F238E27FC236}">
                <a16:creationId xmlns:a16="http://schemas.microsoft.com/office/drawing/2014/main" id="{07BEB98F-67CB-8796-5C72-94AEADC58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68" y="130963"/>
            <a:ext cx="4381753" cy="3888954"/>
          </a:xfrm>
          <a:prstGeom prst="rect">
            <a:avLst/>
          </a:prstGeom>
        </p:spPr>
      </p:pic>
      <p:pic>
        <p:nvPicPr>
          <p:cNvPr id="8" name="Obrázek 7" descr="Obsah obrázku text, snímek obrazovky, software, Písmo&#10;&#10;Popis byl vytvořen automaticky">
            <a:extLst>
              <a:ext uri="{FF2B5EF4-FFF2-40B4-BE49-F238E27FC236}">
                <a16:creationId xmlns:a16="http://schemas.microsoft.com/office/drawing/2014/main" id="{DD6C3EB7-8BBC-3EF5-EDA5-4FDA2868E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623" y="2999223"/>
            <a:ext cx="5220057" cy="3727814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F3358DA5-039D-8C2E-F7D1-966CB186968D}"/>
              </a:ext>
            </a:extLst>
          </p:cNvPr>
          <p:cNvSpPr txBox="1"/>
          <p:nvPr/>
        </p:nvSpPr>
        <p:spPr>
          <a:xfrm>
            <a:off x="9030206" y="2414448"/>
            <a:ext cx="276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Inventory slot</a:t>
            </a:r>
            <a:endParaRPr lang="cs-CZ" sz="32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7C1A557-9A56-39F1-DD2E-17942CC9B1D6}"/>
              </a:ext>
            </a:extLst>
          </p:cNvPr>
          <p:cNvSpPr txBox="1"/>
          <p:nvPr/>
        </p:nvSpPr>
        <p:spPr>
          <a:xfrm>
            <a:off x="837609" y="641315"/>
            <a:ext cx="2293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</a:t>
            </a:r>
            <a:r>
              <a:rPr lang="en-US" sz="3200" dirty="0"/>
              <a:t>Inventory manager</a:t>
            </a:r>
            <a:endParaRPr lang="cs-CZ" sz="3200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EC6EBBE5-A87A-6AF7-6198-E1B5EF69E13A}"/>
              </a:ext>
            </a:extLst>
          </p:cNvPr>
          <p:cNvSpPr txBox="1"/>
          <p:nvPr/>
        </p:nvSpPr>
        <p:spPr>
          <a:xfrm>
            <a:off x="7645562" y="749038"/>
            <a:ext cx="276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Item SO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298966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2F52-8344-F594-0593-9E488646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801F4-47BC-3114-B620-386D1309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96064"/>
            <a:ext cx="5171557" cy="3695136"/>
          </a:xfrm>
        </p:spPr>
        <p:txBody>
          <a:bodyPr/>
          <a:lstStyle/>
          <a:p>
            <a:r>
              <a:rPr lang="en-US" dirty="0"/>
              <a:t>Make a simple but pretty arena(s)</a:t>
            </a:r>
          </a:p>
          <a:p>
            <a:r>
              <a:rPr lang="en-US" dirty="0"/>
              <a:t>Use point light sources to light up the arena</a:t>
            </a:r>
          </a:p>
          <a:p>
            <a:r>
              <a:rPr lang="en-US" dirty="0"/>
              <a:t>Do not create too many obstacles, since it is not the main part of an endless horde game</a:t>
            </a:r>
          </a:p>
        </p:txBody>
      </p:sp>
      <p:pic>
        <p:nvPicPr>
          <p:cNvPr id="5" name="Picture 4" descr="A video game of a video game&#10;&#10;Description automatically generated">
            <a:extLst>
              <a:ext uri="{FF2B5EF4-FFF2-40B4-BE49-F238E27FC236}">
                <a16:creationId xmlns:a16="http://schemas.microsoft.com/office/drawing/2014/main" id="{0EC80F07-A406-6918-9D7A-0FF3C01DA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2" y="2096064"/>
            <a:ext cx="5937563" cy="2483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952D2-0895-8D79-6952-EBCB8B519AB1}"/>
              </a:ext>
            </a:extLst>
          </p:cNvPr>
          <p:cNvSpPr txBox="1"/>
          <p:nvPr/>
        </p:nvSpPr>
        <p:spPr>
          <a:xfrm>
            <a:off x="1026393" y="473975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Preset from the downloaded asset</a:t>
            </a:r>
          </a:p>
        </p:txBody>
      </p:sp>
    </p:spTree>
    <p:extLst>
      <p:ext uri="{BB962C8B-B14F-4D97-AF65-F5344CB8AC3E}">
        <p14:creationId xmlns:p14="http://schemas.microsoft.com/office/powerpoint/2010/main" val="396423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E24065-0DFB-6DD0-5F6B-CE79C57C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325563"/>
          </a:xfrm>
        </p:spPr>
        <p:txBody>
          <a:bodyPr/>
          <a:lstStyle/>
          <a:p>
            <a:r>
              <a:rPr lang="en-US" dirty="0"/>
              <a:t>Arena design – Level 1?</a:t>
            </a:r>
          </a:p>
        </p:txBody>
      </p:sp>
      <p:pic>
        <p:nvPicPr>
          <p:cNvPr id="6" name="Obrázek 5" descr="Obsah obrázku PC hra, snímek obrazovky, Počítačová hra, Adventura&#10;&#10;Popis byl vytvořen automaticky">
            <a:extLst>
              <a:ext uri="{FF2B5EF4-FFF2-40B4-BE49-F238E27FC236}">
                <a16:creationId xmlns:a16="http://schemas.microsoft.com/office/drawing/2014/main" id="{FC616D02-2219-2F88-AE24-15CA8ADF3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92" y="1935163"/>
            <a:ext cx="10094799" cy="46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4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7F5F02-1490-FA3B-233B-969D5D2F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implemented Features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68129F-AA9F-FC2A-F874-E570CFA3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enemy – just walk toward player if close</a:t>
            </a:r>
          </a:p>
          <a:p>
            <a:r>
              <a:rPr lang="en-US" dirty="0"/>
              <a:t>Basic player animations – still WIP,</a:t>
            </a:r>
            <a:br>
              <a:rPr lang="en-US" dirty="0"/>
            </a:br>
            <a:r>
              <a:rPr lang="en-US" dirty="0"/>
              <a:t>   not seamless transitions</a:t>
            </a:r>
          </a:p>
          <a:p>
            <a:r>
              <a:rPr lang="en-US" dirty="0"/>
              <a:t>Coin system for shop</a:t>
            </a:r>
          </a:p>
        </p:txBody>
      </p:sp>
      <p:pic>
        <p:nvPicPr>
          <p:cNvPr id="5" name="Obrázek 4" descr="Obsah obrázku text, snímek obrazovky, software, Písmo&#10;&#10;Popis byl vytvořen automaticky">
            <a:extLst>
              <a:ext uri="{FF2B5EF4-FFF2-40B4-BE49-F238E27FC236}">
                <a16:creationId xmlns:a16="http://schemas.microsoft.com/office/drawing/2014/main" id="{58B46BE7-8D85-DF80-48AD-E8FF2A502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08" y="1563785"/>
            <a:ext cx="5077154" cy="495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8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7F5F02-1490-FA3B-233B-969D5D2F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68129F-AA9F-FC2A-F874-E570CFA3B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6352824" cy="3695136"/>
          </a:xfrm>
        </p:spPr>
        <p:txBody>
          <a:bodyPr>
            <a:normAutofit/>
          </a:bodyPr>
          <a:lstStyle/>
          <a:p>
            <a:r>
              <a:rPr lang="en-US" dirty="0"/>
              <a:t>Add another enemy AI</a:t>
            </a:r>
          </a:p>
          <a:p>
            <a:r>
              <a:rPr lang="en-US" dirty="0"/>
              <a:t>Wave system</a:t>
            </a:r>
          </a:p>
          <a:p>
            <a:r>
              <a:rPr lang="en-US" dirty="0"/>
              <a:t>Finish arena(s)</a:t>
            </a:r>
          </a:p>
          <a:p>
            <a:r>
              <a:rPr lang="en-US" dirty="0"/>
              <a:t>Add more item variations and sprites</a:t>
            </a:r>
          </a:p>
          <a:p>
            <a:r>
              <a:rPr lang="en-US" dirty="0"/>
              <a:t>Enemy models</a:t>
            </a:r>
          </a:p>
          <a:p>
            <a:r>
              <a:rPr lang="en-US" dirty="0"/>
              <a:t>Enemy and player animations</a:t>
            </a:r>
          </a:p>
          <a:p>
            <a:r>
              <a:rPr lang="en-US" dirty="0"/>
              <a:t>Add more Player stats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3AC1B5F2-F41D-F8F0-7EFC-D1198F24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8035" y="2210935"/>
            <a:ext cx="3493180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72533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BD23F-1AC5-A0AC-5470-241A1F039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4325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160</TotalTime>
  <Words>223</Words>
  <Application>Microsoft Office PowerPoint</Application>
  <PresentationFormat>Širokoúhlá obrazovka</PresentationFormat>
  <Paragraphs>38</Paragraphs>
  <Slides>9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Rockwell</vt:lpstr>
      <vt:lpstr>Damask</vt:lpstr>
      <vt:lpstr>Blade of the Lost:  The Silent Survivor  Progress Report 1:</vt:lpstr>
      <vt:lpstr>Basic test scene</vt:lpstr>
      <vt:lpstr>Inventory system</vt:lpstr>
      <vt:lpstr>Prezentace aplikace PowerPoint</vt:lpstr>
      <vt:lpstr>Arena design</vt:lpstr>
      <vt:lpstr>Arena design – Level 1?</vt:lpstr>
      <vt:lpstr>Other implemented Features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of the Lost:  The Silent Survivor</dc:title>
  <dc:creator>Eduin E. Hernandez</dc:creator>
  <cp:lastModifiedBy>Josef Bacík</cp:lastModifiedBy>
  <cp:revision>5</cp:revision>
  <dcterms:created xsi:type="dcterms:W3CDTF">2023-10-22T14:11:38Z</dcterms:created>
  <dcterms:modified xsi:type="dcterms:W3CDTF">2023-11-12T10:42:52Z</dcterms:modified>
</cp:coreProperties>
</file>